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</p:sldMasterIdLst>
  <p:notesMasterIdLst>
    <p:notesMasterId r:id="rId31"/>
  </p:notesMasterIdLst>
  <p:handoutMasterIdLst>
    <p:handoutMasterId r:id="rId32"/>
  </p:handoutMasterIdLst>
  <p:sldIdLst>
    <p:sldId id="475" r:id="rId5"/>
    <p:sldId id="285" r:id="rId6"/>
    <p:sldId id="472" r:id="rId7"/>
    <p:sldId id="480" r:id="rId8"/>
    <p:sldId id="320" r:id="rId9"/>
    <p:sldId id="476" r:id="rId10"/>
    <p:sldId id="488" r:id="rId11"/>
    <p:sldId id="342" r:id="rId12"/>
    <p:sldId id="477" r:id="rId13"/>
    <p:sldId id="490" r:id="rId14"/>
    <p:sldId id="493" r:id="rId15"/>
    <p:sldId id="292" r:id="rId16"/>
    <p:sldId id="481" r:id="rId17"/>
    <p:sldId id="289" r:id="rId18"/>
    <p:sldId id="330" r:id="rId19"/>
    <p:sldId id="329" r:id="rId20"/>
    <p:sldId id="290" r:id="rId21"/>
    <p:sldId id="291" r:id="rId22"/>
    <p:sldId id="482" r:id="rId23"/>
    <p:sldId id="483" r:id="rId24"/>
    <p:sldId id="484" r:id="rId25"/>
    <p:sldId id="485" r:id="rId26"/>
    <p:sldId id="495" r:id="rId27"/>
    <p:sldId id="486" r:id="rId28"/>
    <p:sldId id="487" r:id="rId29"/>
    <p:sldId id="282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00FF"/>
    <a:srgbClr val="FF3300"/>
    <a:srgbClr val="CC0099"/>
    <a:srgbClr val="009900"/>
    <a:srgbClr val="FF33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3" autoAdjust="0"/>
    <p:restoredTop sz="94706" autoAdjust="0"/>
  </p:normalViewPr>
  <p:slideViewPr>
    <p:cSldViewPr snapToGrid="0">
      <p:cViewPr varScale="1">
        <p:scale>
          <a:sx n="67" d="100"/>
          <a:sy n="67" d="100"/>
        </p:scale>
        <p:origin x="56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Chỗ dành sẵ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3A0441E-C050-4E63-96CE-8F9275D74863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DEF3B7AB-5B53-4BF5-99B9-5679240AF67D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02781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Chỗ dành sẵ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B5A2F062-6739-4716-9D97-7AB60A2542FB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4" name="Chỗ dành sẵn cho Hình ảnh của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Bấm để chỉnh sửa kiểu văn bản Bản cái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bốn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3685752-BA56-48A8-8A7E-64CE743510B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75589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96DCFB2-75EB-4175-814C-2D3FBD758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8A914-CBE1-4540-B5A4-FBC582B35D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B8F8F6A-CB8A-42D4-A925-00422BC1F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0D3CD58-820C-419C-97CA-4D88744C5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bye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54275" name="Chỗ dành sẵn cho Số Trang chiếu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DE6BCE-1E4E-44F2-93E9-E2A00AB3F9B7}" type="slidenum">
              <a:rPr lang="vi-VN" sz="1200" b="0">
                <a:latin typeface="Tahoma" pitchFamily="34" charset="0"/>
                <a:cs typeface="Tahoma" pitchFamily="34" charset="0"/>
              </a:rPr>
              <a:pPr algn="r"/>
              <a:t>26</a:t>
            </a:fld>
            <a:endParaRPr lang="vi-VN" sz="1200" b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6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noProof="0" dirty="0"/>
              <a:t>Click to edit Master title style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err="1"/>
              <a:t>Click to edit Master subtitle style</a:t>
            </a:r>
            <a:endParaRPr lang="vi-VN" noProof="0" dirty="0"/>
          </a:p>
        </p:txBody>
      </p:sp>
      <p:sp>
        <p:nvSpPr>
          <p:cNvPr id="4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26641-46C6-44EB-A3FD-E284DC50ECEC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5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EC6C4-8E92-4042-B597-FCF7A5EB177D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BA762-CA2F-47A4-B418-8C15F6AE1875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3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28EF2-D006-472A-B141-11B2D27C7610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9862-3F4B-44CA-8A36-47EC1B15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9C59-19B1-422C-9060-29158F62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C0278-D030-4253-AAE2-FC23573F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C0733-67FE-4753-8BB1-C78E58C3CB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87006"/>
      </p:ext>
    </p:extLst>
  </p:cSld>
  <p:clrMapOvr>
    <a:masterClrMapping/>
  </p:clrMapOvr>
  <p:transition spd="slow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F7C3A-1678-46F3-8CDF-E8517AB9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40DDB-83C8-4514-B9CE-2074CF71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86C67-72BC-4488-B1AF-82982004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04B0-BA24-4B67-ACCD-0650F402C9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59440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F7F3C-4F87-4B60-A2D6-66F9E787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3C3DC-06CF-4C35-84BB-DFAF5389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09609-F9F6-44E9-B58E-AC4929AE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513F2-EB7A-4904-BC77-ADBB3A12B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34954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2D6D8E-5541-4A97-9EDC-A625AB67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478FF-7ED3-41F9-A304-A201B5CE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365478-52E5-4885-A2C7-A57CE47E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31E6B-F426-41CE-8711-1E306872AD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80394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5509A4-F817-4DDF-A6A2-333E551C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AFF339-05F3-4CCA-8FD8-90A2B3CD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854979-6EED-4CCA-B4FD-28443880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DEF3C-AA9C-44F6-B73F-3DF9FB0F8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49415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B3F627-919C-48D7-A8F2-67F9D576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4EEB5B-B825-4662-B974-1813B76E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8E1B5C-74C6-49DA-9973-E6638997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7649E-3041-4D17-92F7-A6F73A980E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35440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1E1ACA0A-ABB2-4544-A640-D8D3C3D1AA3A}"/>
              </a:ext>
            </a:extLst>
          </p:cNvPr>
          <p:cNvSpPr/>
          <p:nvPr userDrawn="1"/>
        </p:nvSpPr>
        <p:spPr>
          <a:xfrm>
            <a:off x="1139974" y="1031637"/>
            <a:ext cx="9912053" cy="428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71AF623A-E0C0-4672-9DE0-AC60E92FF6DB}"/>
              </a:ext>
            </a:extLst>
          </p:cNvPr>
          <p:cNvSpPr/>
          <p:nvPr userDrawn="1"/>
        </p:nvSpPr>
        <p:spPr>
          <a:xfrm>
            <a:off x="5899919" y="6451695"/>
            <a:ext cx="392164" cy="22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B44E5662-C5AA-4CFC-A2BE-4FCC17CC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9073-8FFE-4F18-B513-07581FC6638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F6F15F30-0CB3-418E-A9FE-1747270547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74209" y="6396145"/>
            <a:ext cx="2843583" cy="36504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396FE717-3E4B-4591-9176-78EE7D0F8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4265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592790"/>
      </p:ext>
    </p:extLst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B2B9F8-D4A5-40AD-8A7A-0B8A36FB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998E56-E69E-4871-91A3-45DC8591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E4939-055D-45D5-AACF-B029D3B5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70C7-5E61-4DE2-9016-0326DF9A0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9874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AEBE-8D42-49C1-A772-E2AFEC9A1B2A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1997-69EE-46CE-B3E3-46132D4819C9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E6BD7F-9820-45BB-8A72-EA0E4E67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F47B2A-6FFE-47DB-AC41-18E56FBA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ECE1AF-3E62-4CCD-85C9-E1777923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8917-3F62-4285-91C5-7D787D6625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23704"/>
      </p:ext>
    </p:extLst>
  </p:cSld>
  <p:clrMapOvr>
    <a:masterClrMapping/>
  </p:clrMapOvr>
  <p:transition spd="slow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6DA78-127A-4304-A355-97DB0216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BF6FA-C4BC-4763-9E7C-32E808D6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5E031-27A9-40AB-AEBE-D01E0FEF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CAF26-DB6A-48BB-9C83-8A9B35DFD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22296"/>
      </p:ext>
    </p:extLst>
  </p:cSld>
  <p:clrMapOvr>
    <a:masterClrMapping/>
  </p:clrMapOvr>
  <p:transition spd="slow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C1776-023A-40DC-B19F-662C173A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92D53-00C9-4248-8BA2-E2D9D1C3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B37CC-C634-4C16-A63D-16FFFDA4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18E1-6F5A-4A6D-AA53-E0855F34D6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39802"/>
      </p:ext>
    </p:extLst>
  </p:cSld>
  <p:clrMapOvr>
    <a:masterClrMapping/>
  </p:clrMapOvr>
  <p:transition spd="slow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0943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85B9FE-35B1-4727-BFE8-DCE54C0D36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7E607-8BCE-4BDA-80C9-F3F38B5196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231CB5-4549-434A-B921-590156D1F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B44CB-A9E7-412E-B5D3-1A9D528EC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820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BC27C8-42B5-4E73-91D8-6EADF0AE2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AB713D-0927-486E-AEA1-A78C7755D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B4B67-C9C7-4B8B-849E-0A32DB87DC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12B90-CD58-4C3C-A2FE-DE6D6302A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71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6E04A-A3B1-4632-B558-1DC5D9997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483ACC-BE15-4EEE-A870-DB71EDE09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1C34A-8406-48D0-80C3-19FE91803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0E97-9B77-4C46-9854-D2293D615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534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8E2E51-66D5-4895-AE5E-FF583A8C62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E95B0-E762-4CB0-8F4C-A9FAA9699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C8756-00AE-4093-844B-DB75B500F1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6A6F4-E8D7-473F-8B47-EE9960EEA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061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A94A21-5B05-416A-AD45-9E326D759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C9BEB2-1AF9-49AA-8F5A-6F8619251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A2B606-EC47-4CFB-83E1-D32E52E57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6280B-BA78-4164-8935-880E656B3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01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C47B16-11EB-48E5-8A8F-21B6FB7FB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8D72BC-442D-4077-A16E-54F40FF191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29E4FF-8DCA-4F46-A7D9-40AEDDB2C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36D8A-21FD-4696-8BE6-A32B6ACC2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noProof="0" dirty="0"/>
              <a:t>Click to edit Master title style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/>
            <a:r>
              <a:rPr lang="en-US" noProof="0" dirty="0" err="1"/>
              <a:t>Click to edit Master text styles</a:t>
            </a:r>
          </a:p>
          <a:p>
            <a:pPr lvl="1"/>
            <a:r>
              <a:rPr lang="en-US" noProof="0" dirty="0" err="1"/>
              <a:t>Second level</a:t>
            </a:r>
          </a:p>
          <a:p>
            <a:pPr lvl="2"/>
            <a:r>
              <a:rPr lang="en-US" noProof="0" dirty="0" err="1"/>
              <a:t>Third level</a:t>
            </a:r>
          </a:p>
          <a:p>
            <a:pPr lvl="3"/>
            <a:r>
              <a:rPr lang="en-US" noProof="0" dirty="0" err="1"/>
              <a:t>Fourth level</a:t>
            </a:r>
          </a:p>
          <a:p>
            <a:pPr lvl="4"/>
            <a:r>
              <a:rPr lang="en-US" noProof="0" dirty="0" err="1"/>
              <a:t>Fifth level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/>
            <a:r>
              <a:rPr lang="en-US" noProof="0" dirty="0" err="1"/>
              <a:t>Click to edit Master text styles</a:t>
            </a:r>
          </a:p>
          <a:p>
            <a:pPr lvl="1"/>
            <a:r>
              <a:rPr lang="en-US" noProof="0" dirty="0" err="1"/>
              <a:t>Second level</a:t>
            </a:r>
          </a:p>
          <a:p>
            <a:pPr lvl="2"/>
            <a:r>
              <a:rPr lang="en-US" noProof="0" dirty="0" err="1"/>
              <a:t>Third level</a:t>
            </a:r>
          </a:p>
          <a:p>
            <a:pPr lvl="3"/>
            <a:r>
              <a:rPr lang="en-US" noProof="0" dirty="0" err="1"/>
              <a:t>Fourth level</a:t>
            </a:r>
          </a:p>
          <a:p>
            <a:pPr lvl="4"/>
            <a:r>
              <a:rPr lang="en-US" noProof="0" dirty="0" err="1"/>
              <a:t>Fifth level</a:t>
            </a:r>
            <a:endParaRPr lang="vi-VN" noProof="0" dirty="0"/>
          </a:p>
        </p:txBody>
      </p:sp>
      <p:sp>
        <p:nvSpPr>
          <p:cNvPr id="5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86DE6-3873-4DF7-A214-118F46FA9003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6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35F1A-1AD1-480B-9021-CE7C6F9A4B5B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554C66-92C3-4F74-8524-D5E920CFA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ED8E04-A502-4E20-A48A-207B83FB1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AA1FBD-378B-4C43-BEFC-30D6AA8220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CC11-5DF2-4BBF-A509-3FFDAFEE4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396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8492B-39E8-4722-A540-B10A43CC8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F90334-746C-4138-A969-A42A184C3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19FC0-F397-4F59-A89A-664B68DC90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0F6DD-9FB7-4E5A-B3F9-987AEAC00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50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8B075-CFAB-43B5-882C-E13E550E9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3E81E-5F23-425B-9A8F-DDBE29C07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E96C7-D62D-4B31-929D-019A42F89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FD6EA-688F-4BE2-8720-EFAAA5CE3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705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30CEE6-D59C-4FBB-962B-25CFBDE7B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81FFB-3F7D-4672-9F89-F60B2EE00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A9E461-DE3F-414B-98A2-28B62243E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6A15-C623-4BAF-8FDD-47EAF39519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88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EF2250-8D34-48D7-B438-6FDB3928F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C5184F-8825-4E57-B837-188A44224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FEC605-070F-41E9-96B9-233508E21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D4522-1D97-430B-9854-31B421202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23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FBDAC1C-3D59-4583-9D68-C08B593D10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F281DBA-9A1F-4DBA-9F39-3234ABF282C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14AD75D-7428-43E5-BBDC-73EAAB3F1B35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547CA33-D7A6-4052-BC36-12A5A09A9FB9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0A064D8-ED62-475C-B4C8-3A43E2CFA812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2D595E3-EBFD-438B-8943-4DFE89B71F32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7A9A429-1637-45F4-AB64-CB5734F489E1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F4C0F4F-A2D0-47E6-9875-EFB3B1DFA1B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44398D-2049-4AB5-9790-4D319B1FC9CC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EA2380F-AAB4-42CA-BD8C-3E686D5F00EC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2DC48A0-2D10-4293-854C-B856912AB1E0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0E05611-9C94-44D0-A2EB-960CD5CE6D5E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28A10F-985B-4B8B-8767-002FDAFA9F54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F1BD4ED-CB9C-4D9E-A1DA-5E2654611CEE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72D0060-FF57-43F8-BA97-3EA879580265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24532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101A75C9-4497-4079-8A9B-BFAABBDC13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38900" y="4581525"/>
            <a:ext cx="4827588" cy="9286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>
                <a:solidFill>
                  <a:schemeClr val="bg1"/>
                </a:solidFill>
                <a:ea typeface="SimSun" panose="02010600030101010101" pitchFamily="2" charset="-122"/>
              </a:rPr>
              <a:t>感谢您下载包图网平台上提供的</a:t>
            </a:r>
            <a:r>
              <a:rPr lang="en-US" altLang="zh-CN" sz="1400">
                <a:solidFill>
                  <a:schemeClr val="bg1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400">
                <a:solidFill>
                  <a:schemeClr val="bg1"/>
                </a:solidFill>
                <a:ea typeface="SimSun" panose="02010600030101010101" pitchFamily="2" charset="-122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sz="1400">
                <a:solidFill>
                  <a:schemeClr val="bg1"/>
                </a:solidFill>
                <a:ea typeface="SimSun" panose="02010600030101010101" pitchFamily="2" charset="-122"/>
              </a:rPr>
              <a:t>Ibaotu.com</a:t>
            </a:r>
            <a:endParaRPr lang="zh-CN" altLang="en-US" sz="140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FD59330-3654-4986-965A-F63A880C2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93058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14F7F-FBA3-4E64-A1C7-DAC42BC2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A429-934E-44E3-9A40-9094EEFC16B1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43C2-0F08-4546-87A2-CD93E24B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BD03-FC04-45FF-8B48-2C0AA44D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8A8F-3EE5-4A0B-AD50-9CA02C872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94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7D8AF-ABEE-4E47-A851-AF65F802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686E8-1BC5-4DEE-92D3-CE88435404C2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C4B05-64CF-4D03-8F92-2B096774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26238-D2F4-42EE-86B8-55601FFE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0944-9104-4D93-AF14-B23D132EB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47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24DEA-6325-4B72-BECB-1B112C31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75DA3-F95E-4156-95EC-82021F29CE85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1B2B4-2FC7-4461-91DC-778D48C5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6F7FF-D0DA-43E1-91BC-D2DBA4A2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F382-824E-47D3-B131-65A017D4A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7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6AA82-BEFB-4C76-BDB3-02930125E5BF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329F-F614-48EC-A414-808EBD6D69D9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F637B5-52EF-413F-A502-3B5B0EEE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36B3-0986-4CF5-B388-F29090434192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870DC3-1B87-4F80-8D99-4FA1098C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417BD1-706E-43C7-A8A9-0395C0F5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2954-E1E5-4BF3-8FF7-B699936D2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08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4C75A9-98BD-42C8-9702-3F4D6219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305B-154D-417A-A59A-2B8AC2C28FEC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24A939-526B-4FC6-AB3D-1FE7C9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7ABAB3-7BCD-4CEC-AD6B-04F620B2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4637-A0A9-450E-B365-D3A9E5382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1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D1FADF-633F-4B32-9E60-C2C34C87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48510-0C57-4E5A-BB0A-4174E54A9210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AB8F90-1BDA-462F-BDE5-DABB90C5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C0356E-EE5E-42CD-9EB1-1AC5B78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6CB92-0512-4904-98BB-D4658C0A9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11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02913C-5CA7-4862-8349-75FCBE3E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4C37B-0950-462D-BE9C-79CD85EE0ED4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56EE8E-9D43-4E3F-91D1-9BD76929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6880EF-05D4-4C1F-85B3-5F5A55AD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1F82-B51F-4673-9EBD-FFD9150A4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70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3807D1-1D13-48C5-BA03-A7226806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6CE0E-285C-4C8A-9B55-B021CC8F30F5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054A76-1D0B-4DCC-8BAA-E4B22AF4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2AE36B-E2E9-41D7-AA54-7EFBB12C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6E49F-2573-4ADF-9B79-B284F2128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78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5869D4-CED6-4C8A-846E-B3654973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7A7FA-39D8-465E-A731-F4CF5F4F7B56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A659FB-939F-45F1-B0E7-4ED5FC1A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AF9A64-6A88-42F8-BDBD-8DD2BAA9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C53F-7996-4AC8-8A8D-54A352555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62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AB97-6FEF-4EA8-BD3D-B65B5BF1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519D5-F568-41B0-A16E-A0683BFD0E10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31EF-1569-4C1B-BE9C-644D1623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A2E91-31E7-4D28-80C8-02A0C48D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A2F9-CCE9-4E48-BA2B-785E2B9AC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06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06CD4-16AD-4502-8553-87F44525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8009-8D80-4535-8EAC-FF286D519A84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445CF-F49A-4DFC-A39B-C0C15300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F0A7-7984-4C50-B869-16C063D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793C-DB73-45FE-A381-599B6DD89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4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E4118-A482-4B9F-80E7-7033B3A046BA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4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D1ACF-88C5-4DB4-86F6-C8718D91299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72B31-516F-41A0-B613-4F98ED898579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8C3B9-00FE-4BB9-A9D9-41380B37BD2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F5C4-096B-4D46-A186-208517FA0C36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7180-E2B8-4C8B-86A2-E4EF648DCBCD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C9A6-71EA-47BC-911E-5E9D2BA94A32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FC1C8-00F8-44FD-A220-A73224AA597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EAE9C-C465-48EE-A343-8FD88CB975E7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58F34-1661-4034-A2E8-0F9199DF4EBB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ỗ dành sẵn cho Tiêu đê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Bấm để chỉnh sửa kiểu tiêu đề Bản cái</a:t>
            </a:r>
          </a:p>
        </p:txBody>
      </p:sp>
      <p:sp>
        <p:nvSpPr>
          <p:cNvPr id="1027" name="Chỗ dành sẵn cho Văn bản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Bấm để chỉnh sửa kiểu văn bản Bản cái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bốn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D546207F-27CF-4283-9621-EA5C770DB3CB}" type="datetime1">
              <a:rPr lang="vi-VN"/>
              <a:pPr>
                <a:defRPr/>
              </a:pPr>
              <a:t>13/12/2021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F6A0055-E3F3-4253-ADE9-6EA67170E6F2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3" r:id="rId3"/>
    <p:sldLayoutId id="2147483654" r:id="rId4"/>
    <p:sldLayoutId id="2147483655" r:id="rId5"/>
    <p:sldLayoutId id="2147483660" r:id="rId6"/>
    <p:sldLayoutId id="2147483661" r:id="rId7"/>
    <p:sldLayoutId id="2147483656" r:id="rId8"/>
    <p:sldLayoutId id="2147483657" r:id="rId9"/>
    <p:sldLayoutId id="2147483658" r:id="rId10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35BE5417-C432-4830-97BD-2452CA04A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80" y="274575"/>
            <a:ext cx="10972641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DB7ADE94-62BE-4828-96B5-447A50577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80" y="1599829"/>
            <a:ext cx="10972641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7E9B7-8BC7-4B72-BC2E-91ECBE32D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80" y="6356467"/>
            <a:ext cx="2845170" cy="3650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12/13/2021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7D2FC-0D66-40DB-B285-BF39BAFB8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143" y="6356467"/>
            <a:ext cx="3859715" cy="3650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84A5E-25FA-4D42-82A0-D62FF6367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150" y="6356467"/>
            <a:ext cx="2845170" cy="3650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8994CA-9F57-4042-839A-B7508B61B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7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 advTm="0">
    <p:fade/>
  </p:transition>
  <p:hf hdr="0" ftr="0" dt="0"/>
  <p:txStyles>
    <p:titleStyle>
      <a:lvl1pPr algn="ctr" defTabSz="1217369" rtl="0" eaLnBrk="0" fontAlgn="base" hangingPunct="0">
        <a:spcBef>
          <a:spcPct val="0"/>
        </a:spcBef>
        <a:spcAft>
          <a:spcPct val="0"/>
        </a:spcAft>
        <a:defRPr sz="5899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defTabSz="1217369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defTabSz="1217369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defTabSz="1217369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defTabSz="1217369" rtl="0" eaLnBrk="0" fontAlgn="base" hangingPunct="0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109" algn="ctr" defTabSz="1217369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217" algn="ctr" defTabSz="1217369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326" algn="ctr" defTabSz="1217369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434" algn="ctr" defTabSz="1217369" rtl="0" fontAlgn="base">
        <a:spcBef>
          <a:spcPct val="0"/>
        </a:spcBef>
        <a:spcAft>
          <a:spcPct val="0"/>
        </a:spcAft>
        <a:defRPr sz="5899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455522" indent="-455522" algn="l" defTabSz="12173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88815" indent="-379337" algn="l" defTabSz="12173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2109" indent="-303152" algn="l" defTabSz="12173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1587" indent="-303152" algn="l" defTabSz="12173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1065" indent="-303152" algn="l" defTabSz="12173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933680-BC6A-4A0F-8692-0A5630435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0C374C-DCE9-48C7-BE59-7874DC33F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34731AF5-887A-415D-AF08-006EEC7EFE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3B82D1ED-B45E-4544-8B43-49D499B5DF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57033B87-B50F-4E0D-AD43-58166BF843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FBCD677-4CA8-4E16-9755-18F2687014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6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6D40445-78AA-4114-AC08-7917335B7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832FFF-FB8F-4404-A3F0-EF94F5A7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6EC40-21FE-4645-B34A-BD3134D7F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916042-3F36-40EA-A0F7-C4D69B5AAE14}" type="datetimeFigureOut">
              <a:rPr lang="en-US"/>
              <a:pPr>
                <a:defRPr/>
              </a:pPr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F3EA7-E99A-4E04-8E35-4DB500017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7916F-5690-4197-BC23-7AF6C4CB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12A04E-6137-4B8D-AEC2-8446E0349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audio" Target="file:///C:\Documents%20and%20Settings\THU%20THUY\Desktop\Mam%20non%20KS-Th\Oto.MP3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C28F5-A9F2-496E-B8AA-70C8082B5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" y="0"/>
            <a:ext cx="12192000" cy="7010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979ABE70-CA05-4DE8-A789-80938392E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617" y="1746066"/>
            <a:ext cx="8311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Hai,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0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2021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653A504-1050-4721-8F31-B3E4398DCFD5}"/>
              </a:ext>
            </a:extLst>
          </p:cNvPr>
          <p:cNvSpPr txBox="1"/>
          <p:nvPr/>
        </p:nvSpPr>
        <p:spPr>
          <a:xfrm>
            <a:off x="4495800" y="5044960"/>
            <a:ext cx="2987293" cy="7077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张海山锐线体简" panose="02000000000000000000" pitchFamily="2" charset="-122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91823-9D21-4CBE-8194-2AA6342AB993}"/>
              </a:ext>
            </a:extLst>
          </p:cNvPr>
          <p:cNvSpPr/>
          <p:nvPr/>
        </p:nvSpPr>
        <p:spPr>
          <a:xfrm>
            <a:off x="2590800" y="3225724"/>
            <a:ext cx="7010400" cy="1401343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CAE2FF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Arial" charset="0"/>
                <a:sym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4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D3F6E-6D7C-4865-98DB-57607F1D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9C9EF6A-686F-4DE9-B321-BE80A11B646A}"/>
              </a:ext>
            </a:extLst>
          </p:cNvPr>
          <p:cNvSpPr txBox="1">
            <a:spLocks/>
          </p:cNvSpPr>
          <p:nvPr/>
        </p:nvSpPr>
        <p:spPr bwMode="auto">
          <a:xfrm>
            <a:off x="20782" y="1676400"/>
            <a:ext cx="6102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275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1F99828E-6E0B-4E9B-98D1-82742FEB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225"/>
            <a:ext cx="12192000" cy="775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thu,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dây cương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đi chăn trâu.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hôm sau,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đoảng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sưởi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chân tay.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lùi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Sao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sao?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xông pha,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Nghe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Nung.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Kiên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614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28B8E-4A1D-422D-A406-AFB2A9477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2" y="0"/>
            <a:ext cx="12344399" cy="70866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D406FDD-05E5-4686-BC0D-393C66E7C270}"/>
              </a:ext>
            </a:extLst>
          </p:cNvPr>
          <p:cNvSpPr txBox="1">
            <a:spLocks/>
          </p:cNvSpPr>
          <p:nvPr/>
        </p:nvSpPr>
        <p:spPr bwMode="auto">
          <a:xfrm>
            <a:off x="3429000" y="3462580"/>
            <a:ext cx="6102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DA7E1A-B785-42DA-BDA0-379402A9D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59FA60D7-E184-483C-B1C9-945B028D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164" y="41564"/>
            <a:ext cx="8258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Chắt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nặn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ext Box 33">
            <a:extLst>
              <a:ext uri="{FF2B5EF4-FFF2-40B4-BE49-F238E27FC236}">
                <a16:creationId xmlns:a16="http://schemas.microsoft.com/office/drawing/2014/main" id="{DF674F94-7FA1-41D1-9EA6-FE78C37A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019" y="1365539"/>
            <a:ext cx="8426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2B039ECB-677D-4A3E-A69E-767F90C3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81" y="1958181"/>
            <a:ext cx="84280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- Sao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lửa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12013CAE-5E8E-4266-B7D8-318428635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354099"/>
            <a:ext cx="746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ạ?</a:t>
            </a:r>
          </a:p>
        </p:txBody>
      </p:sp>
      <p:sp>
        <p:nvSpPr>
          <p:cNvPr id="9" name="Line 42">
            <a:extLst>
              <a:ext uri="{FF2B5EF4-FFF2-40B4-BE49-F238E27FC236}">
                <a16:creationId xmlns:a16="http://schemas.microsoft.com/office/drawing/2014/main" id="{28157D10-EAE5-4065-88B0-8ECD75A9F7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225570"/>
            <a:ext cx="228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Line 42">
            <a:extLst>
              <a:ext uri="{FF2B5EF4-FFF2-40B4-BE49-F238E27FC236}">
                <a16:creationId xmlns:a16="http://schemas.microsoft.com/office/drawing/2014/main" id="{FD8E38C5-AEB2-4E66-A644-4FD086AC8C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791623"/>
            <a:ext cx="228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Line 42">
            <a:extLst>
              <a:ext uri="{FF2B5EF4-FFF2-40B4-BE49-F238E27FC236}">
                <a16:creationId xmlns:a16="http://schemas.microsoft.com/office/drawing/2014/main" id="{7DAC0329-6B36-4D63-A885-54FC056C66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9400" y="1525337"/>
            <a:ext cx="228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Line 42">
            <a:extLst>
              <a:ext uri="{FF2B5EF4-FFF2-40B4-BE49-F238E27FC236}">
                <a16:creationId xmlns:a16="http://schemas.microsoft.com/office/drawing/2014/main" id="{954C8017-5D91-4CCA-9E6A-75CCC71831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3530744"/>
            <a:ext cx="228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2">
            <a:extLst>
              <a:ext uri="{FF2B5EF4-FFF2-40B4-BE49-F238E27FC236}">
                <a16:creationId xmlns:a16="http://schemas.microsoft.com/office/drawing/2014/main" id="{F4CEDC89-C7C2-45E9-9323-1D936CBD13C2}"/>
              </a:ext>
            </a:extLst>
          </p:cNvPr>
          <p:cNvSpPr txBox="1">
            <a:spLocks/>
          </p:cNvSpPr>
          <p:nvPr/>
        </p:nvSpPr>
        <p:spPr bwMode="auto">
          <a:xfrm>
            <a:off x="3733800" y="-60980"/>
            <a:ext cx="61023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F1E7BAC7-1808-49A8-BE2D-294BBF82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1" y="468054"/>
            <a:ext cx="12954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E864A455-F1BB-4860-BCF7-30A185CA8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807" y="1483716"/>
            <a:ext cx="1166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501657F7-DEEA-4481-8243-5DCE45F22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2016780"/>
            <a:ext cx="2682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Son: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9AC78DE-57D1-4C9C-9E05-AA82F2C9C3DC}"/>
              </a:ext>
            </a:extLst>
          </p:cNvPr>
          <p:cNvSpPr txBox="1">
            <a:spLocks/>
          </p:cNvSpPr>
          <p:nvPr/>
        </p:nvSpPr>
        <p:spPr bwMode="auto">
          <a:xfrm>
            <a:off x="3381379" y="487415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F4D37F6-FDB6-4F27-BF89-5FE885A65829}"/>
              </a:ext>
            </a:extLst>
          </p:cNvPr>
          <p:cNvSpPr txBox="1">
            <a:spLocks/>
          </p:cNvSpPr>
          <p:nvPr/>
        </p:nvSpPr>
        <p:spPr bwMode="auto">
          <a:xfrm>
            <a:off x="3284540" y="1489514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B709661-002B-40A9-9477-ED3DAB6DF596}"/>
              </a:ext>
            </a:extLst>
          </p:cNvPr>
          <p:cNvSpPr txBox="1">
            <a:spLocks/>
          </p:cNvSpPr>
          <p:nvPr/>
        </p:nvSpPr>
        <p:spPr bwMode="auto">
          <a:xfrm>
            <a:off x="3284540" y="2035993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181F9A-DF86-455E-ACB0-B833BAC0CEAE}"/>
              </a:ext>
            </a:extLst>
          </p:cNvPr>
          <p:cNvSpPr txBox="1">
            <a:spLocks/>
          </p:cNvSpPr>
          <p:nvPr/>
        </p:nvSpPr>
        <p:spPr bwMode="auto">
          <a:xfrm>
            <a:off x="3381379" y="2585894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3BC44795-4F4D-45FC-B950-01D93974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00798"/>
            <a:ext cx="2682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Đoảng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8F9A6C7C-D988-455D-B358-E82AC186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6" y="3270791"/>
            <a:ext cx="28749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77C7BD4-DCAB-4A16-9D72-FC3378555EC6}"/>
              </a:ext>
            </a:extLst>
          </p:cNvPr>
          <p:cNvSpPr txBox="1">
            <a:spLocks/>
          </p:cNvSpPr>
          <p:nvPr/>
        </p:nvSpPr>
        <p:spPr bwMode="auto">
          <a:xfrm>
            <a:off x="3381379" y="3286866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them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61B6B20-EC8B-47FC-9ABE-7E0D862EFA7E}"/>
              </a:ext>
            </a:extLst>
          </p:cNvPr>
          <p:cNvSpPr txBox="1">
            <a:spLocks/>
          </p:cNvSpPr>
          <p:nvPr/>
        </p:nvSpPr>
        <p:spPr bwMode="auto">
          <a:xfrm>
            <a:off x="3251202" y="4413245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ủ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CBFACBE-3B0F-417C-A167-100F07BE7E51}"/>
              </a:ext>
            </a:extLst>
          </p:cNvPr>
          <p:cNvSpPr txBox="1">
            <a:spLocks/>
          </p:cNvSpPr>
          <p:nvPr/>
        </p:nvSpPr>
        <p:spPr bwMode="auto">
          <a:xfrm>
            <a:off x="3284540" y="5035592"/>
            <a:ext cx="8991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ỉ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B96B0DC-EB12-4EC9-9EF2-1DC5039DD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4420436"/>
            <a:ext cx="2682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AA4F10E3-F820-42A6-B39D-DE77E879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4" y="5045320"/>
            <a:ext cx="2682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4AD8746-46BE-49BE-B980-87963D971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1CCF5-F5DA-49A3-8BC2-5D50C7A1C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76200"/>
            <a:ext cx="12115799" cy="6781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0CEBDB-EABD-429E-A30C-EEFB5B78A527}"/>
              </a:ext>
            </a:extLst>
          </p:cNvPr>
          <p:cNvSpPr/>
          <p:nvPr/>
        </p:nvSpPr>
        <p:spPr>
          <a:xfrm>
            <a:off x="3276600" y="5867400"/>
            <a:ext cx="4191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7FF368-1166-4B72-944A-0EA8301CC2AA}"/>
              </a:ext>
            </a:extLst>
          </p:cNvPr>
          <p:cNvCxnSpPr/>
          <p:nvPr/>
        </p:nvCxnSpPr>
        <p:spPr>
          <a:xfrm flipH="1">
            <a:off x="7924800" y="381000"/>
            <a:ext cx="990600" cy="649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G_0008">
            <a:extLst>
              <a:ext uri="{FF2B5EF4-FFF2-40B4-BE49-F238E27FC236}">
                <a16:creationId xmlns:a16="http://schemas.microsoft.com/office/drawing/2014/main" id="{CC8F6580-4F51-41C7-89C9-0082C3C6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2" y="-27709"/>
            <a:ext cx="6018974" cy="696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2A173262-0C49-4935-A1EB-E271D01AF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93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DDB76B-584B-4C96-B938-2F7B1A4DE4A0}"/>
              </a:ext>
            </a:extLst>
          </p:cNvPr>
          <p:cNvSpPr/>
          <p:nvPr/>
        </p:nvSpPr>
        <p:spPr>
          <a:xfrm>
            <a:off x="1790700" y="5943600"/>
            <a:ext cx="4191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16DF71-EA04-4B36-84BD-11C054B4FFE8}"/>
              </a:ext>
            </a:extLst>
          </p:cNvPr>
          <p:cNvSpPr/>
          <p:nvPr/>
        </p:nvSpPr>
        <p:spPr>
          <a:xfrm>
            <a:off x="6477000" y="5943600"/>
            <a:ext cx="401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25761-5740-4D9B-A1BA-EA36588EE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69342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5137475-3CE2-4F9A-8819-0E1838B43F90}"/>
              </a:ext>
            </a:extLst>
          </p:cNvPr>
          <p:cNvSpPr txBox="1">
            <a:spLocks/>
          </p:cNvSpPr>
          <p:nvPr/>
        </p:nvSpPr>
        <p:spPr bwMode="auto">
          <a:xfrm>
            <a:off x="3657600" y="3733800"/>
            <a:ext cx="61023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id="{2FE03967-B183-4129-8917-6D36EFCD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219200"/>
            <a:ext cx="274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BC5E87CE-720D-413B-AF95-D43494A6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AE998940-FB05-4785-8E27-4FE6C963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91000"/>
            <a:ext cx="137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E287E-7B0C-4416-B77D-C2167CCA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8" name="WordArt 14">
            <a:extLst>
              <a:ext uri="{FF2B5EF4-FFF2-40B4-BE49-F238E27FC236}">
                <a16:creationId xmlns:a16="http://schemas.microsoft.com/office/drawing/2014/main" id="{486EA09E-B474-4A3A-B095-76E0791868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129145"/>
            <a:ext cx="4953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0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3600" b="0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94A32-4AE7-4C1C-9DB4-16BB4BA2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927"/>
            <a:ext cx="12344400" cy="7086600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E4A89C05-A598-4BB0-B07D-0E353D316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3258127"/>
            <a:ext cx="6172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Chắt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A38E2EDF-2B8A-47C8-81DB-76020AEA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270621"/>
            <a:ext cx="6172200" cy="206210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Chắt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son,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4180596-927D-4A33-898E-ED015E551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273" y="2166818"/>
            <a:ext cx="5029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432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to.MP3">
            <a:hlinkClick r:id="" action="ppaction://media"/>
            <a:extLst>
              <a:ext uri="{FF2B5EF4-FFF2-40B4-BE49-F238E27FC236}">
                <a16:creationId xmlns:a16="http://schemas.microsoft.com/office/drawing/2014/main" id="{BC32C7A7-09E8-49FD-9DE4-C90B7CDB664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>
            <a:extLst>
              <a:ext uri="{FF2B5EF4-FFF2-40B4-BE49-F238E27FC236}">
                <a16:creationId xmlns:a16="http://schemas.microsoft.com/office/drawing/2014/main" id="{8424E4EF-0EFA-4222-962F-AE02B7E26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9220" name="Picture 11" descr="Untitled-3">
            <a:extLst>
              <a:ext uri="{FF2B5EF4-FFF2-40B4-BE49-F238E27FC236}">
                <a16:creationId xmlns:a16="http://schemas.microsoft.com/office/drawing/2014/main" id="{DC75752C-61EF-43F8-8F74-784EFC06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" y="-62706"/>
            <a:ext cx="12164878" cy="692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CF64B9-9CB0-4FD8-A03E-BD83F9452060}"/>
              </a:ext>
            </a:extLst>
          </p:cNvPr>
          <p:cNvSpPr/>
          <p:nvPr/>
        </p:nvSpPr>
        <p:spPr>
          <a:xfrm>
            <a:off x="3276600" y="228600"/>
            <a:ext cx="6096000" cy="7620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D999-2199-4DEC-81CE-5DF5169E3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9A223DE-53E5-4BB2-A564-D40217BA6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56" y="1414037"/>
            <a:ext cx="6399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B239D4E-A266-4482-BD3F-0544CB9CF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145" y="2028264"/>
            <a:ext cx="6399213" cy="45243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tặng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dịp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Trung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sỡ,trông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sét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3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2D18C-EB0C-4418-A53D-375858A24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E231566A-D0F7-41A0-A65F-72908DF1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36" y="1530448"/>
            <a:ext cx="30099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                                              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B40F749-A6BC-46DC-A7F5-9870AF54B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2062163"/>
            <a:ext cx="7086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E30E9897-D99C-4221-B9C0-7481A635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761417"/>
            <a:ext cx="6934200" cy="3539430"/>
          </a:xfrm>
          <a:prstGeom prst="rect">
            <a:avLst/>
          </a:prstGeom>
          <a:solidFill>
            <a:srgbClr val="F0A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bèn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sưởi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lùi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0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312 -0.24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CA77B-303E-4FE9-921D-50B35E656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27">
            <a:extLst>
              <a:ext uri="{FF2B5EF4-FFF2-40B4-BE49-F238E27FC236}">
                <a16:creationId xmlns:a16="http://schemas.microsoft.com/office/drawing/2014/main" id="{57CB4469-36E9-42FF-A162-A47D0358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1600200"/>
            <a:ext cx="2895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                                             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F277C81B-D0CF-4DC0-8EF4-6B7C003C2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8305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.Vì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90515B6D-F11B-489B-B50D-A2826A367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2971800"/>
            <a:ext cx="6096000" cy="320087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trở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4">
            <a:extLst>
              <a:ext uri="{FF2B5EF4-FFF2-40B4-BE49-F238E27FC236}">
                <a16:creationId xmlns:a16="http://schemas.microsoft.com/office/drawing/2014/main" id="{3A0DDFE3-BBE5-4858-B471-7A22FABB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img011">
            <a:extLst>
              <a:ext uri="{FF2B5EF4-FFF2-40B4-BE49-F238E27FC236}">
                <a16:creationId xmlns:a16="http://schemas.microsoft.com/office/drawing/2014/main" id="{0B566A99-B2A7-4DA9-80A6-1B933840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:a16="http://schemas.microsoft.com/office/drawing/2014/main" id="{B141760E-21D3-416D-9AB9-AA73F320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05438"/>
            <a:ext cx="16002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2A6A2-EFE4-41E8-B245-EB2D9BCCF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76200"/>
            <a:ext cx="12191999" cy="6858000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9DD8E5E9-A7F7-4F41-B471-9509E6529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1676400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4.Chi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lửa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99E2C210-C5CE-4143-9646-F3207543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24" y="3439418"/>
            <a:ext cx="5772150" cy="255454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lửa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khổ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vượt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trở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hữu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9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2A173F-4F3D-4769-A538-4E3380691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8E435DE-6449-48AE-8B51-BA5ACE76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43205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dung: 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4397B-A1F1-408C-A37B-006F3A02E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85090"/>
            <a:ext cx="5715000" cy="27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3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WordArt 3"/>
          <p:cNvSpPr>
            <a:spLocks noChangeArrowheads="1" noChangeShapeType="1" noTextEdit="1"/>
          </p:cNvSpPr>
          <p:nvPr/>
        </p:nvSpPr>
        <p:spPr bwMode="auto">
          <a:xfrm>
            <a:off x="733425" y="1365250"/>
            <a:ext cx="10999788" cy="367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Untitled-6">
            <a:extLst>
              <a:ext uri="{FF2B5EF4-FFF2-40B4-BE49-F238E27FC236}">
                <a16:creationId xmlns:a16="http://schemas.microsoft.com/office/drawing/2014/main" id="{A301E082-E48D-4024-B766-9672D002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"/>
            <a:ext cx="982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0E89847-9CB9-4DA3-8A6A-5E31DD8D2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01725"/>
            <a:ext cx="426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F50643E-CD37-4CA2-B790-6FE545453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6213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800" kern="0" dirty="0">
                <a:solidFill>
                  <a:srgbClr val="0000FF"/>
                </a:solidFill>
                <a:cs typeface="+mn-cs"/>
              </a:rPr>
              <a:t>Hai,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800" kern="0" dirty="0">
                <a:solidFill>
                  <a:srgbClr val="0000FF"/>
                </a:solidFill>
                <a:cs typeface="+mn-cs"/>
              </a:rPr>
              <a:t>20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12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9184F4-2A4B-49D3-8823-B5DE15415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639763"/>
            <a:ext cx="2128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2773A262-3761-4949-9D48-E05FD80AB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38313"/>
            <a:ext cx="2743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(Nguyễn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61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1F99828E-6E0B-4E9B-98D1-82742FEB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225"/>
            <a:ext cx="12192000" cy="775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thu,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dây cương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đi chăn trâu.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hôm sau,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đoảng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sưởi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chân tay.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lùi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Sao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sao?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xông pha,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Nghe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Nung.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Kiên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619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3B912-625D-4A04-8CEC-4DD9973BC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70104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1A0C1FD-11AF-4AC5-A1AF-76A6AD1A137A}"/>
              </a:ext>
            </a:extLst>
          </p:cNvPr>
          <p:cNvSpPr txBox="1">
            <a:spLocks/>
          </p:cNvSpPr>
          <p:nvPr/>
        </p:nvSpPr>
        <p:spPr bwMode="auto">
          <a:xfrm>
            <a:off x="2743200" y="3657600"/>
            <a:ext cx="6102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2F2C15-64FB-4078-B187-6F49651C5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116F357-717D-4B44-AB6D-DCC9ACAD7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557" y="3211621"/>
            <a:ext cx="62808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GB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GB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GB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GB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GB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211CDA-9706-4D90-8B98-7066A500A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189" y="3830073"/>
            <a:ext cx="8556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…..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trâu</a:t>
            </a:r>
            <a:r>
              <a:rPr kumimoji="0" lang="en-GB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31C77A-4C8E-433E-B150-F9D21AF9C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53" y="4535865"/>
            <a:ext cx="7556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Chắt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lọ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thủy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GB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DE7DACE6-AE32-4A3D-9353-C2EA86E7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186" y="5241656"/>
            <a:ext cx="801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GB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FC92E-CFBA-44F6-B846-38C2533A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71161"/>
            <a:ext cx="4699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9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D3F6E-6D7C-4865-98DB-57607F1D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9C9EF6A-686F-4DE9-B321-BE80A11B646A}"/>
              </a:ext>
            </a:extLst>
          </p:cNvPr>
          <p:cNvSpPr txBox="1">
            <a:spLocks/>
          </p:cNvSpPr>
          <p:nvPr/>
        </p:nvSpPr>
        <p:spPr bwMode="auto">
          <a:xfrm>
            <a:off x="20782" y="1676400"/>
            <a:ext cx="6102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955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1F99828E-6E0B-4E9B-98D1-82742FEB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2225"/>
            <a:ext cx="12192000" cy="775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thu,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dây cương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đi chăn trâu.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hôm sau,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đoảng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Cu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sưởi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chân tay.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lùi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Sao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 trong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sao?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xông pha,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Nghe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vui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nung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Nung.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vi-V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Kiên</a:t>
            </a:r>
            <a:endParaRPr kumimoji="0" lang="vi-V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4842B-E857-4307-831E-83C6281C3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0">
            <a:extLst>
              <a:ext uri="{FF2B5EF4-FFF2-40B4-BE49-F238E27FC236}">
                <a16:creationId xmlns:a16="http://schemas.microsoft.com/office/drawing/2014/main" id="{6265D9A4-74D5-4116-B15D-BCACE74F8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3" y="938679"/>
            <a:ext cx="3048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E6F2ECD7-AC82-4AC4-A9B5-5E284FD4C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206" y="1529569"/>
            <a:ext cx="4298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đoảng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CD3A752-6EF9-4150-9F21-41D23AB78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66" y="2306665"/>
            <a:ext cx="4300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cưỡi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28EE73F7-B3B5-4469-984E-53E03DDF9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1" y="3136459"/>
            <a:ext cx="2613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sưởi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42C26C30-227F-4DC7-89C7-5EF6A6BF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1" y="3887535"/>
            <a:ext cx="4300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70BD61A7-D893-4AF8-96AA-648BF5BB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206" y="4622981"/>
            <a:ext cx="4300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khoái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D06A8CE-7C22-4B49-8518-FD0150BDF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666" y="-17165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96BED08-4572-4BD2-865D-C0C50BD29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28923"/>
            <a:ext cx="407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14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Office_13565380_TF00001119</Template>
  <TotalTime>705</TotalTime>
  <Words>1465</Words>
  <Application>Microsoft Office PowerPoint</Application>
  <PresentationFormat>Widescreen</PresentationFormat>
  <Paragraphs>179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.VnTime</vt:lpstr>
      <vt:lpstr>.VnTimeH</vt:lpstr>
      <vt:lpstr>Arial</vt:lpstr>
      <vt:lpstr>Calibri</vt:lpstr>
      <vt:lpstr>Calibri Light</vt:lpstr>
      <vt:lpstr>ITC Avant Garde Std Bk</vt:lpstr>
      <vt:lpstr>Tahoma</vt:lpstr>
      <vt:lpstr>Times New Roman</vt:lpstr>
      <vt:lpstr>UTM Wedding K&amp;T</vt:lpstr>
      <vt:lpstr>Wingdings</vt:lpstr>
      <vt:lpstr>Trẻ em Vui vẻ 16x9</vt:lpstr>
      <vt:lpstr>1_Office Theme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Bố trí Tiêu đề</dc:title>
  <dc:creator>DELL</dc:creator>
  <cp:lastModifiedBy>Cao Duyên</cp:lastModifiedBy>
  <cp:revision>136</cp:revision>
  <dcterms:created xsi:type="dcterms:W3CDTF">2017-06-06T07:34:00Z</dcterms:created>
  <dcterms:modified xsi:type="dcterms:W3CDTF">2021-12-12T17:42:47Z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KSOProductBuildVer">
    <vt:lpwstr>1033-11.2.0.9052</vt:lpwstr>
  </property>
</Properties>
</file>